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13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20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B776AE-45FC-447E-848F-70791BE63E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362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0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4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5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7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389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7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0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7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781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497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313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2" name="Group 638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304800"/>
                <a:gridCol w="381000"/>
                <a:gridCol w="304800"/>
                <a:gridCol w="242888"/>
                <a:gridCol w="365125"/>
                <a:gridCol w="366712"/>
                <a:gridCol w="39687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52400" y="609600"/>
            <a:ext cx="5867400" cy="197485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779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49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209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692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How many roast beef submarine sandwiches would be in a line from your house to the White House in Washington, D.C.?</a:t>
            </a:r>
          </a:p>
          <a:p>
            <a:r>
              <a:rPr lang="en-US" altLang="en-US" sz="1200"/>
              <a:t>Use a website (such as mapquest.com) to determine this distance.  Make a reasonable assumption about a size of a sub sandwich that one person could eat.  In addition, determine how much of the following you will need by making mathematical calculations:</a:t>
            </a:r>
          </a:p>
          <a:p>
            <a:pPr>
              <a:buFontTx/>
              <a:buChar char="•"/>
            </a:pPr>
            <a:r>
              <a:rPr lang="en-US" altLang="en-US" sz="1200"/>
              <a:t>  Slices of cheese</a:t>
            </a:r>
          </a:p>
          <a:p>
            <a:pPr>
              <a:buFontTx/>
              <a:buChar char="•"/>
            </a:pPr>
            <a:r>
              <a:rPr lang="en-US" altLang="en-US" sz="1200"/>
              <a:t>  Slices of roast beef                  (Be sure to show all work in calculating these!)</a:t>
            </a:r>
          </a:p>
          <a:p>
            <a:pPr>
              <a:buFontTx/>
              <a:buChar char="•"/>
            </a:pPr>
            <a:r>
              <a:rPr lang="en-US" altLang="en-US" sz="1200"/>
              <a:t>  Tomatoes</a:t>
            </a:r>
          </a:p>
          <a:p>
            <a:pPr>
              <a:buFontTx/>
              <a:buChar char="•"/>
            </a:pPr>
            <a:r>
              <a:rPr lang="en-US" altLang="en-US" sz="1200"/>
              <a:t>  Lettuce</a:t>
            </a:r>
          </a:p>
          <a:p>
            <a:pPr>
              <a:buFontTx/>
              <a:buChar char="•"/>
            </a:pPr>
            <a:r>
              <a:rPr lang="en-US" altLang="en-US" sz="1200"/>
              <a:t>  Total cost of everything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365500" y="177800"/>
            <a:ext cx="836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Comp - 17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5261</TotalTime>
  <Words>102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95</cp:revision>
  <cp:lastPrinted>2001-04-26T02:59:36Z</cp:lastPrinted>
  <dcterms:created xsi:type="dcterms:W3CDTF">2000-09-03T02:04:07Z</dcterms:created>
  <dcterms:modified xsi:type="dcterms:W3CDTF">2014-05-03T21:26:05Z</dcterms:modified>
</cp:coreProperties>
</file>